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38"/>
  </p:normalViewPr>
  <p:slideViewPr>
    <p:cSldViewPr snapToGrid="0">
      <p:cViewPr varScale="1">
        <p:scale>
          <a:sx n="95" d="100"/>
          <a:sy n="95" d="100"/>
        </p:scale>
        <p:origin x="200" y="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CF562-4017-D199-5E15-70559E5A3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11B263-7876-FEDE-D38C-5B7951782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904D6-9FAF-E44D-8F59-E317F95F4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4E45-2BA6-1783-2C32-4D73AD3FF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82204-C4FA-F0ED-C5EB-DEC4987C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08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7416D-3615-431F-16E5-1D88DF677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9DBBD-915E-51BB-31B3-E14C38D62C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462A5-0C55-514D-FCB3-1F5C581A2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81309-764A-7D6A-77F2-91924F383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79A45-33BC-38CA-57EB-37E9A830F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1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96C109-2599-F887-D464-D5DED489D5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6DD02-9D0F-995F-7AE4-F41436375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67B9D-41A8-E2D8-2A2F-AC6CDB708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0F081-E6EC-E9A4-7AFF-0C3A65948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20DB4-119A-28FB-96A7-4A547DD1F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5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5BCEB-2482-49FD-6895-BD24F82DF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FA6E1-17DD-DA9D-4206-AE4E00441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5FD53-A594-6C04-BF6C-196E0D8E1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A8C75-2C7D-1F23-C997-04B2E08FB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1034C-180C-3449-DC3C-33AB4AEC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4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CB8BA-42FC-26C8-DEB2-A4C54483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41BB5-1AC9-5042-C29A-B0F4946B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A9215-0548-2A2B-AB26-F8B035ED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47C9F-44D3-903F-9453-C2CCA3944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1767A-B2DB-EC6E-97D9-3670C29B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8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90C9F-63D2-97F3-5D6A-CDDB6D790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FF3A6-D258-4EE9-0FE8-18186C869C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AABB8-4266-9152-9111-766A2D06F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BD800-B7ED-C4C8-559A-08212D982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3D0AC-49E6-3B88-4CA0-362B1E6BE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B3C88-EFFB-CBBA-5C90-897E43565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3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68768-F7CE-5963-0B6C-9447DD74B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AD735-312F-722A-5F4B-2AF548ED3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D2946-5ADD-A73E-934D-A2FBE3408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9CF9D4-487A-FE9A-A910-4205F8FA7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37F45B-7A45-842A-1033-3024D4E60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772FB7-A69C-4A2C-6A2E-3E4E24F4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6FE271-F9D5-AE59-CD86-2BB5727BA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C732D0-7087-20D3-2133-2FC17D46F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87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D5C0F-E27C-CDBC-06A9-ACB8D563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91A49F-9148-487F-7222-561A9E6BC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04CDB6-F116-94C5-B4E2-BF5A1B17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EBBC84-5E2A-9A7F-3C23-D831B86F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A3AFE6-471E-C58F-7745-B8850431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DEF32-CF0D-0819-8A0E-A04163A7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68BAE1-8535-A5AD-6BEF-972D51C7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6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D79B5-20F4-65A3-743C-2F4F4CB96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5D714-6FEA-4B3F-D102-6ED1BF96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EA267C-211F-8BE7-630F-6E60D7DE7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A3FA9-BC32-AE94-158D-4D36C4ED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A17E8F-8BBF-12CF-8F56-5EDD5D010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5A557-B076-C648-C3F8-1A50186B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25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A5987-FD43-3DBD-46B5-AB5240198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818E84-7F6C-79AB-EAB7-3254C511A4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F61434-5B87-7FD9-BFAA-48FC4EC9E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41C4E-1C3E-3756-3C7F-4C75E550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B2E9DE-6FC0-3456-A71C-E3844CD6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E6613-665F-AEC5-39FC-6DF3E20D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6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B182C4-6D50-1EE3-8AA9-E3ADEE37A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D3400-2C2F-D10D-90A0-C3CD1B01F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E4BAA-A058-72B3-7276-239087EEC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F34770-66DC-D044-BDD9-59A08F883D59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3194B-1511-F4A8-7BD0-6158E5500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7CC64-BBC1-5501-C352-CBA0177A7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FEBD05-81B0-EE4E-909B-F61F411C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3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in a white coat and tie&#10;&#10;AI-generated content may be incorrect.">
            <a:extLst>
              <a:ext uri="{FF2B5EF4-FFF2-40B4-BE49-F238E27FC236}">
                <a16:creationId xmlns:a16="http://schemas.microsoft.com/office/drawing/2014/main" id="{D8ECD9BD-B583-C541-EB86-6170481D8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667" y="2165667"/>
            <a:ext cx="2526665" cy="252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73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Brands, R. (Ruud)</dc:creator>
  <cp:lastModifiedBy>Brands, R. (Ruud)</cp:lastModifiedBy>
  <cp:revision>1</cp:revision>
  <dcterms:created xsi:type="dcterms:W3CDTF">2026-05-10T13:21:18Z</dcterms:created>
  <dcterms:modified xsi:type="dcterms:W3CDTF">2026-05-10T13:21:54Z</dcterms:modified>
</cp:coreProperties>
</file>